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60" r:id="rId4"/>
    <p:sldId id="269" r:id="rId5"/>
    <p:sldId id="273" r:id="rId6"/>
    <p:sldId id="288" r:id="rId7"/>
    <p:sldId id="276" r:id="rId8"/>
    <p:sldId id="257" r:id="rId9"/>
    <p:sldId id="258" r:id="rId10"/>
    <p:sldId id="259" r:id="rId11"/>
    <p:sldId id="277" r:id="rId12"/>
    <p:sldId id="270" r:id="rId13"/>
    <p:sldId id="265" r:id="rId14"/>
    <p:sldId id="278" r:id="rId15"/>
    <p:sldId id="271" r:id="rId16"/>
    <p:sldId id="272" r:id="rId17"/>
    <p:sldId id="279" r:id="rId18"/>
    <p:sldId id="266" r:id="rId19"/>
    <p:sldId id="267" r:id="rId20"/>
    <p:sldId id="268" r:id="rId21"/>
    <p:sldId id="280" r:id="rId22"/>
    <p:sldId id="274" r:id="rId23"/>
    <p:sldId id="262" r:id="rId24"/>
    <p:sldId id="261" r:id="rId25"/>
    <p:sldId id="263" r:id="rId26"/>
    <p:sldId id="264" r:id="rId27"/>
    <p:sldId id="285" r:id="rId28"/>
    <p:sldId id="281" r:id="rId29"/>
    <p:sldId id="289" r:id="rId30"/>
    <p:sldId id="282" r:id="rId31"/>
    <p:sldId id="283" r:id="rId32"/>
    <p:sldId id="284" r:id="rId33"/>
    <p:sldId id="286" r:id="rId34"/>
    <p:sldId id="293" r:id="rId35"/>
    <p:sldId id="305" r:id="rId36"/>
    <p:sldId id="287" r:id="rId37"/>
    <p:sldId id="292" r:id="rId38"/>
    <p:sldId id="294" r:id="rId39"/>
    <p:sldId id="295" r:id="rId40"/>
    <p:sldId id="297" r:id="rId41"/>
    <p:sldId id="290" r:id="rId42"/>
    <p:sldId id="291" r:id="rId43"/>
    <p:sldId id="300" r:id="rId44"/>
    <p:sldId id="299" r:id="rId45"/>
    <p:sldId id="296" r:id="rId46"/>
    <p:sldId id="298" r:id="rId47"/>
    <p:sldId id="301" r:id="rId48"/>
    <p:sldId id="302" r:id="rId49"/>
    <p:sldId id="304" r:id="rId50"/>
    <p:sldId id="303" r:id="rId5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F763-C283-4B83-A421-037665416149}" type="datetimeFigureOut">
              <a:rPr lang="it-IT" smtClean="0"/>
              <a:t>23/02/2014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4A83-37EC-4627-A369-646F42D42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984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F763-C283-4B83-A421-037665416149}" type="datetimeFigureOut">
              <a:rPr lang="it-IT" smtClean="0"/>
              <a:t>23/02/2014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4A83-37EC-4627-A369-646F42D42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F763-C283-4B83-A421-037665416149}" type="datetimeFigureOut">
              <a:rPr lang="it-IT" smtClean="0"/>
              <a:t>23/02/2014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4A83-37EC-4627-A369-646F42D42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51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F763-C283-4B83-A421-037665416149}" type="datetimeFigureOut">
              <a:rPr lang="it-IT" smtClean="0"/>
              <a:t>23/02/2014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4A83-37EC-4627-A369-646F42D42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173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F763-C283-4B83-A421-037665416149}" type="datetimeFigureOut">
              <a:rPr lang="it-IT" smtClean="0"/>
              <a:t>23/02/2014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4A83-37EC-4627-A369-646F42D42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102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F763-C283-4B83-A421-037665416149}" type="datetimeFigureOut">
              <a:rPr lang="it-IT" smtClean="0"/>
              <a:t>23/02/2014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4A83-37EC-4627-A369-646F42D42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0047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F763-C283-4B83-A421-037665416149}" type="datetimeFigureOut">
              <a:rPr lang="it-IT" smtClean="0"/>
              <a:t>23/02/2014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4A83-37EC-4627-A369-646F42D42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599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F763-C283-4B83-A421-037665416149}" type="datetimeFigureOut">
              <a:rPr lang="it-IT" smtClean="0"/>
              <a:t>23/02/2014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4A83-37EC-4627-A369-646F42D42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065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F763-C283-4B83-A421-037665416149}" type="datetimeFigureOut">
              <a:rPr lang="it-IT" smtClean="0"/>
              <a:t>23/02/2014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4A83-37EC-4627-A369-646F42D42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50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F763-C283-4B83-A421-037665416149}" type="datetimeFigureOut">
              <a:rPr lang="it-IT" smtClean="0"/>
              <a:t>23/02/2014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4A83-37EC-4627-A369-646F42D42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43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F763-C283-4B83-A421-037665416149}" type="datetimeFigureOut">
              <a:rPr lang="it-IT" smtClean="0"/>
              <a:t>23/02/2014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04A83-37EC-4627-A369-646F42D42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688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4F763-C283-4B83-A421-037665416149}" type="datetimeFigureOut">
              <a:rPr lang="it-IT" smtClean="0"/>
              <a:t>23/02/2014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04A83-37EC-4627-A369-646F42D42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756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1. Tipologia di </a:t>
            </a:r>
            <a:r>
              <a:rPr lang="it-IT" dirty="0" err="1" smtClean="0"/>
              <a:t>Mamrè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5763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75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3. Stilizzazione intorno al </a:t>
            </a:r>
            <a:r>
              <a:rPr lang="it-IT" dirty="0" err="1" smtClean="0"/>
              <a:t>cristogramma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786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807" y="0"/>
            <a:ext cx="6418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57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50" y="882900"/>
            <a:ext cx="7378274" cy="492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28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4. Le tre luci nell’architettura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3185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89000"/>
            <a:ext cx="381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53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62" y="571500"/>
            <a:ext cx="43338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47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5. I tre volti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8082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7497"/>
            <a:ext cx="4464496" cy="672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32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1003300"/>
            <a:ext cx="67310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1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7123"/>
            <a:ext cx="5256584" cy="651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05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9422"/>
            <a:ext cx="4680520" cy="651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69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6. La Trinità come «pietà»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3785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9448"/>
            <a:ext cx="6048672" cy="653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1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-40345"/>
            <a:ext cx="3096344" cy="678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61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-38944"/>
            <a:ext cx="6948264" cy="697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78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94" y="1124744"/>
            <a:ext cx="8881996" cy="45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68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3" y="356782"/>
            <a:ext cx="8964053" cy="61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80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885"/>
            <a:ext cx="3888432" cy="682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7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7. Lo Spirito come colomba nel battesimo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1885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7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50" y="566928"/>
            <a:ext cx="9173150" cy="574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85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" y="469232"/>
            <a:ext cx="9132507" cy="591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80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1" y="900544"/>
            <a:ext cx="9129219" cy="504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76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-18744"/>
            <a:ext cx="5112568" cy="679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783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8. Lo Spirito nella Pentecoste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2530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101"/>
            <a:ext cx="9144000" cy="6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40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53235"/>
            <a:ext cx="7056784" cy="675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867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9607"/>
            <a:ext cx="5256584" cy="67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244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3569"/>
            <a:ext cx="7056784" cy="662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73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" y="54159"/>
            <a:ext cx="6324936" cy="658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230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8" y="874722"/>
            <a:ext cx="8995428" cy="514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24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081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4299"/>
            <a:ext cx="6336704" cy="672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012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102" y="0"/>
            <a:ext cx="32097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952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5176"/>
            <a:ext cx="9036496" cy="625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65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9. Lo Spirito nella preghiera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98808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28"/>
            <a:ext cx="9036496" cy="67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498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51131"/>
            <a:ext cx="6264696" cy="686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588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036496" cy="67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11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0"/>
            <a:ext cx="8728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437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9519"/>
            <a:ext cx="5544616" cy="648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160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634"/>
            <a:ext cx="8712968" cy="653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81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932" y="0"/>
            <a:ext cx="5510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503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1410"/>
            <a:ext cx="3888431" cy="653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8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1" y="518458"/>
            <a:ext cx="9096529" cy="579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92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2. Tre figure nella creazione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5648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6" y="575172"/>
            <a:ext cx="8825752" cy="573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41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37"/>
            <a:ext cx="4109820" cy="673393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7437"/>
            <a:ext cx="3769505" cy="5320446"/>
          </a:xfrm>
          <a:prstGeom prst="rect">
            <a:avLst/>
          </a:prstGeom>
        </p:spPr>
      </p:pic>
      <p:sp>
        <p:nvSpPr>
          <p:cNvPr id="4" name="Freccia a destra 3"/>
          <p:cNvSpPr/>
          <p:nvPr/>
        </p:nvSpPr>
        <p:spPr>
          <a:xfrm rot="857286">
            <a:off x="4211960" y="1484784"/>
            <a:ext cx="1152127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5217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56</Words>
  <Application>Microsoft Office PowerPoint</Application>
  <PresentationFormat>Presentazione su schermo (4:3)</PresentationFormat>
  <Paragraphs>9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1" baseType="lpstr">
      <vt:lpstr>Tema di Office</vt:lpstr>
      <vt:lpstr>1. Tipologia di Mamrè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2. Tre figure nella creazione</vt:lpstr>
      <vt:lpstr>Presentazione standard di PowerPoint</vt:lpstr>
      <vt:lpstr>Presentazione standard di PowerPoint</vt:lpstr>
      <vt:lpstr>Presentazione standard di PowerPoint</vt:lpstr>
      <vt:lpstr>3. Stilizzazione intorno al cristogramma</vt:lpstr>
      <vt:lpstr>Presentazione standard di PowerPoint</vt:lpstr>
      <vt:lpstr>Presentazione standard di PowerPoint</vt:lpstr>
      <vt:lpstr>4. Le tre luci nell’architettura</vt:lpstr>
      <vt:lpstr>Presentazione standard di PowerPoint</vt:lpstr>
      <vt:lpstr>Presentazione standard di PowerPoint</vt:lpstr>
      <vt:lpstr>5. I tre volti</vt:lpstr>
      <vt:lpstr>Presentazione standard di PowerPoint</vt:lpstr>
      <vt:lpstr>Presentazione standard di PowerPoint</vt:lpstr>
      <vt:lpstr>Presentazione standard di PowerPoint</vt:lpstr>
      <vt:lpstr>6. La Trinità come «pietà»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7. Lo Spirito come colomba nel battesimo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8. Lo Spirito nella Pentecoste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9. Lo Spirito nella preghiera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Jean-Paul</dc:creator>
  <cp:lastModifiedBy>Jean-Paul</cp:lastModifiedBy>
  <cp:revision>6</cp:revision>
  <dcterms:created xsi:type="dcterms:W3CDTF">2013-12-01T09:52:00Z</dcterms:created>
  <dcterms:modified xsi:type="dcterms:W3CDTF">2014-02-23T13:39:30Z</dcterms:modified>
</cp:coreProperties>
</file>